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57" r:id="rId3"/>
    <p:sldId id="258" r:id="rId4"/>
    <p:sldId id="259" r:id="rId5"/>
    <p:sldId id="261" r:id="rId6"/>
    <p:sldId id="264" r:id="rId7"/>
    <p:sldId id="260" r:id="rId8"/>
    <p:sldId id="262" r:id="rId9"/>
    <p:sldId id="266" r:id="rId10"/>
    <p:sldId id="268" r:id="rId11"/>
    <p:sldId id="269" r:id="rId12"/>
    <p:sldId id="267" r:id="rId13"/>
    <p:sldId id="26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92E2"/>
    <a:srgbClr val="D86F5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92" autoAdjust="0"/>
    <p:restoredTop sz="94660"/>
  </p:normalViewPr>
  <p:slideViewPr>
    <p:cSldViewPr>
      <p:cViewPr varScale="1">
        <p:scale>
          <a:sx n="100" d="100"/>
          <a:sy n="100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734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735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EC61C-C16F-4262-96DE-CDCAB8CF24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67950-6D44-4E51-851C-5410633D4A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28B6-A024-44B3-A7CD-CA68CBA9FD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552BE-9358-4FC5-AD1B-E835A6600C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F8B29-2DB2-4E0C-836D-13F4BF58C6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24300"/>
            <a:ext cx="8229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86324-456D-4232-82C7-BEA79E9D4C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9D145-3ACC-4C44-9DF8-14D717ADC4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D43D2-08B5-43EC-B141-4EB662226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17C18-C195-44E1-803A-3135F9FBEB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869B6-6DEC-48C2-965F-0A50C9A2D4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838E3-049B-47DC-886A-83EA1C58F3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0469A-3ADF-44E4-BD06-B2394081EC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8BB4A-09A0-48B0-AA94-5D998FD897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289AB-7A6D-48FF-BC2D-6360D4CE2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56323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324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63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DD4CBC90-5283-48CD-B4FE-D5A0C2AA68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5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</p:sldLayoutIdLst>
  <p:transition spd="med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2976" y="357166"/>
            <a:ext cx="7199312" cy="123825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/>
              <a:t>Китайская Народная Республика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643577" y="5714992"/>
            <a:ext cx="3500423" cy="1143008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  <a:defRPr/>
            </a:pPr>
            <a:r>
              <a:rPr lang="ru-RU" sz="1400" dirty="0" smtClean="0"/>
              <a:t>Презентация по географии 11 класс.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1400" dirty="0" smtClean="0"/>
              <a:t>  Составила Матвеева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1400" dirty="0" smtClean="0"/>
              <a:t>Людмила  Николаева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1400" dirty="0" smtClean="0"/>
              <a:t>   МБОУ СОШ №2 г.Чита</a:t>
            </a:r>
          </a:p>
        </p:txBody>
      </p:sp>
      <p:pic>
        <p:nvPicPr>
          <p:cNvPr id="5" name="Picture 7" descr="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214554"/>
            <a:ext cx="406876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 bwMode="auto">
          <a:xfrm>
            <a:off x="3643306" y="6143644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7" descr="002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549275"/>
            <a:ext cx="6913563" cy="5400675"/>
          </a:xfr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6" descr="0453c9fa82bfd941fb33c36358c_prev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908050"/>
            <a:ext cx="6842125" cy="5427663"/>
          </a:xfr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Таким образом Китайская  народная республика является одной из самых быстро развивающихся стран мира. </a:t>
            </a:r>
          </a:p>
        </p:txBody>
      </p:sp>
      <p:pic>
        <p:nvPicPr>
          <p:cNvPr id="14339" name="Picture 6" descr="600px-TempleofHeaven-HallofPrayer_(square)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549275"/>
            <a:ext cx="6626225" cy="3222625"/>
          </a:xfr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205038"/>
            <a:ext cx="8964612" cy="18002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smtClean="0">
                <a:solidFill>
                  <a:srgbClr val="D86F5A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dirty="0" smtClean="0">
                <a:solidFill>
                  <a:srgbClr val="D86F5A"/>
                </a:solidFill>
              </a:rPr>
              <a:t>Краткие сведения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smtClean="0"/>
              <a:t>Площадь: 9 571 300 кв.км</a:t>
            </a:r>
          </a:p>
          <a:p>
            <a:pPr eaLnBrk="1" hangingPunct="1">
              <a:defRPr/>
            </a:pPr>
            <a:r>
              <a:rPr lang="ru-RU" sz="2000" smtClean="0"/>
              <a:t>Население: 1 227 млн.чел. (2003)</a:t>
            </a:r>
          </a:p>
          <a:p>
            <a:pPr eaLnBrk="1" hangingPunct="1">
              <a:defRPr/>
            </a:pPr>
            <a:r>
              <a:rPr lang="ru-RU" sz="2000" smtClean="0"/>
              <a:t>Столица: Пекин</a:t>
            </a:r>
          </a:p>
          <a:p>
            <a:pPr eaLnBrk="1" hangingPunct="1">
              <a:defRPr/>
            </a:pPr>
            <a:r>
              <a:rPr lang="ru-RU" sz="2000" smtClean="0"/>
              <a:t>Государственный строй: республика</a:t>
            </a:r>
          </a:p>
          <a:p>
            <a:pPr eaLnBrk="1" hangingPunct="1">
              <a:defRPr/>
            </a:pPr>
            <a:r>
              <a:rPr lang="ru-RU" sz="2000" smtClean="0"/>
              <a:t>Государственное устройство: унитарное государство</a:t>
            </a:r>
          </a:p>
          <a:p>
            <a:pPr eaLnBrk="1" hangingPunct="1">
              <a:defRPr/>
            </a:pPr>
            <a:r>
              <a:rPr lang="ru-RU" sz="2000" smtClean="0"/>
              <a:t>Национальная валюта: юань</a:t>
            </a:r>
          </a:p>
          <a:p>
            <a:pPr eaLnBrk="1" hangingPunct="1">
              <a:defRPr/>
            </a:pPr>
            <a:r>
              <a:rPr lang="ru-RU" sz="2000" smtClean="0"/>
              <a:t>ВВП на душу населения: 980 долл. США(2003)</a:t>
            </a:r>
          </a:p>
          <a:p>
            <a:pPr eaLnBrk="1" hangingPunct="1">
              <a:defRPr/>
            </a:pPr>
            <a:r>
              <a:rPr lang="ru-RU" sz="2000" smtClean="0"/>
              <a:t>Место в мире по объему ВВП:2</a:t>
            </a:r>
          </a:p>
        </p:txBody>
      </p:sp>
      <p:pic>
        <p:nvPicPr>
          <p:cNvPr id="4100" name="Picture 6" descr="china-fla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3438" y="1341438"/>
            <a:ext cx="4038600" cy="2692400"/>
          </a:xfrm>
          <a:noFill/>
        </p:spPr>
      </p:pic>
      <p:pic>
        <p:nvPicPr>
          <p:cNvPr id="4101" name="Picture 7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292600"/>
            <a:ext cx="4068762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mtClean="0">
                <a:solidFill>
                  <a:srgbClr val="D86F5A"/>
                </a:solidFill>
              </a:rPr>
              <a:t>    </a:t>
            </a:r>
            <a:r>
              <a:rPr lang="ru-RU" sz="4800" smtClean="0">
                <a:solidFill>
                  <a:srgbClr val="D86F5A"/>
                </a:solidFill>
              </a:rPr>
              <a:t>История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smtClean="0"/>
              <a:t>Древнейшие упоминания о Китае относятся ко временам правителя Фу Си, жившего за История Китая30—40 веков до начала нашей эры.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smtClean="0"/>
              <a:t>Предположительно боги вдохновили его на написание священной книги древнего Китая «Ицзин», из которой проистекла теория о том, что физическая Вселенная возникла и развивается благодаря чередованию инь и ян </a:t>
            </a:r>
          </a:p>
        </p:txBody>
      </p:sp>
      <p:pic>
        <p:nvPicPr>
          <p:cNvPr id="5124" name="Picture 5" descr="iCA0K3V8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0563" y="1196975"/>
            <a:ext cx="4244975" cy="5111750"/>
          </a:xfr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mtClean="0">
                <a:solidFill>
                  <a:srgbClr val="D86F5A"/>
                </a:solidFill>
              </a:rPr>
              <a:t>  Географическое положение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96975"/>
            <a:ext cx="4038600" cy="518477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Tepp</a:t>
            </a:r>
            <a:r>
              <a:rPr lang="ru-RU" sz="2800" smtClean="0"/>
              <a:t>ит</a:t>
            </a:r>
            <a:r>
              <a:rPr lang="en-US" sz="2800" smtClean="0"/>
              <a:t>opu</a:t>
            </a:r>
            <a:r>
              <a:rPr lang="ru-RU" sz="2800" smtClean="0"/>
              <a:t>я</a:t>
            </a:r>
            <a:r>
              <a:rPr lang="en-US" sz="2800" smtClean="0"/>
              <a:t> c</a:t>
            </a:r>
            <a:r>
              <a:rPr lang="ru-RU" sz="2800" smtClean="0"/>
              <a:t>т</a:t>
            </a:r>
            <a:r>
              <a:rPr lang="en-US" sz="2800" smtClean="0"/>
              <a:t>pa</a:t>
            </a:r>
            <a:r>
              <a:rPr lang="ru-RU" sz="2800" smtClean="0"/>
              <a:t>ны</a:t>
            </a:r>
            <a:r>
              <a:rPr lang="en-US" sz="2800" smtClean="0"/>
              <a:t> </a:t>
            </a:r>
            <a:r>
              <a:rPr lang="ru-RU" sz="2800" smtClean="0"/>
              <a:t>д</a:t>
            </a:r>
            <a:r>
              <a:rPr lang="en-US" sz="2800" smtClean="0"/>
              <a:t>e</a:t>
            </a:r>
            <a:r>
              <a:rPr lang="ru-RU" sz="2800" smtClean="0"/>
              <a:t>лит</a:t>
            </a:r>
            <a:r>
              <a:rPr lang="en-US" sz="2800" smtClean="0"/>
              <a:t>c</a:t>
            </a:r>
            <a:r>
              <a:rPr lang="ru-RU" sz="2800" smtClean="0"/>
              <a:t>я</a:t>
            </a:r>
            <a:r>
              <a:rPr lang="en-US" sz="2800" smtClean="0"/>
              <a:t> </a:t>
            </a:r>
            <a:r>
              <a:rPr lang="ru-RU" sz="2800" smtClean="0"/>
              <a:t>н</a:t>
            </a:r>
            <a:r>
              <a:rPr lang="en-US" sz="2800" smtClean="0"/>
              <a:t>a </a:t>
            </a:r>
            <a:r>
              <a:rPr lang="ru-RU" sz="2800" smtClean="0"/>
              <a:t>дв</a:t>
            </a:r>
            <a:r>
              <a:rPr lang="en-US" sz="2800" smtClean="0"/>
              <a:t>e </a:t>
            </a:r>
            <a:r>
              <a:rPr lang="ru-RU" sz="2800" smtClean="0"/>
              <a:t>ч</a:t>
            </a:r>
            <a:r>
              <a:rPr lang="en-US" sz="2800" smtClean="0"/>
              <a:t>ac</a:t>
            </a:r>
            <a:r>
              <a:rPr lang="ru-RU" sz="2800" smtClean="0"/>
              <a:t>ти: Западную и Восточную</a:t>
            </a:r>
          </a:p>
          <a:p>
            <a:pPr eaLnBrk="1" hangingPunct="1">
              <a:defRPr/>
            </a:pPr>
            <a:r>
              <a:rPr lang="ru-RU" sz="2800" smtClean="0"/>
              <a:t>Омыв</a:t>
            </a:r>
            <a:r>
              <a:rPr lang="en-US" sz="2800" smtClean="0"/>
              <a:t>ae</a:t>
            </a:r>
            <a:r>
              <a:rPr lang="ru-RU" sz="2800" smtClean="0"/>
              <a:t>т</a:t>
            </a:r>
            <a:r>
              <a:rPr lang="en-US" sz="2800" smtClean="0"/>
              <a:t>c</a:t>
            </a:r>
            <a:r>
              <a:rPr lang="ru-RU" sz="2800" smtClean="0"/>
              <a:t>я</a:t>
            </a:r>
            <a:r>
              <a:rPr lang="en-US" sz="2800" smtClean="0"/>
              <a:t> </a:t>
            </a:r>
            <a:r>
              <a:rPr lang="ru-RU" sz="2800" smtClean="0"/>
              <a:t>Ж</a:t>
            </a:r>
            <a:r>
              <a:rPr lang="en-US" sz="2800" smtClean="0"/>
              <a:t>e</a:t>
            </a:r>
            <a:r>
              <a:rPr lang="ru-RU" sz="2800" smtClean="0"/>
              <a:t>лтым</a:t>
            </a:r>
            <a:r>
              <a:rPr lang="en-US" sz="2800" smtClean="0"/>
              <a:t>, Boc</a:t>
            </a:r>
            <a:r>
              <a:rPr lang="ru-RU" sz="2800" smtClean="0"/>
              <a:t>т</a:t>
            </a:r>
            <a:r>
              <a:rPr lang="en-US" sz="2800" smtClean="0"/>
              <a:t>o</a:t>
            </a:r>
            <a:r>
              <a:rPr lang="ru-RU" sz="2800" smtClean="0"/>
              <a:t>чн</a:t>
            </a:r>
            <a:r>
              <a:rPr lang="en-US" sz="2800" smtClean="0"/>
              <a:t>o-K</a:t>
            </a:r>
            <a:r>
              <a:rPr lang="ru-RU" sz="2800" smtClean="0"/>
              <a:t>ит</a:t>
            </a:r>
            <a:r>
              <a:rPr lang="en-US" sz="2800" smtClean="0"/>
              <a:t>a</a:t>
            </a:r>
            <a:r>
              <a:rPr lang="ru-RU" sz="2800" smtClean="0"/>
              <a:t>й</a:t>
            </a:r>
            <a:r>
              <a:rPr lang="en-US" sz="2800" smtClean="0"/>
              <a:t>c</a:t>
            </a:r>
            <a:r>
              <a:rPr lang="ru-RU" sz="2800" smtClean="0"/>
              <a:t>ким</a:t>
            </a:r>
            <a:r>
              <a:rPr lang="en-US" sz="2800" smtClean="0"/>
              <a:t> u </a:t>
            </a:r>
            <a:r>
              <a:rPr lang="ru-RU" sz="2800" smtClean="0"/>
              <a:t>Южн</a:t>
            </a:r>
            <a:r>
              <a:rPr lang="en-US" sz="2800" smtClean="0"/>
              <a:t>o-K</a:t>
            </a:r>
            <a:r>
              <a:rPr lang="ru-RU" sz="2800" smtClean="0"/>
              <a:t>ит</a:t>
            </a:r>
            <a:r>
              <a:rPr lang="en-US" sz="2800" smtClean="0"/>
              <a:t>a</a:t>
            </a:r>
            <a:r>
              <a:rPr lang="ru-RU" sz="2800" smtClean="0"/>
              <a:t>й</a:t>
            </a:r>
            <a:r>
              <a:rPr lang="en-US" sz="2800" smtClean="0"/>
              <a:t>c</a:t>
            </a:r>
            <a:r>
              <a:rPr lang="ru-RU" sz="2800" smtClean="0"/>
              <a:t>ким</a:t>
            </a:r>
            <a:r>
              <a:rPr lang="en-US" sz="2800" smtClean="0"/>
              <a:t> </a:t>
            </a:r>
            <a:r>
              <a:rPr lang="ru-RU" sz="2800" smtClean="0"/>
              <a:t>м</a:t>
            </a:r>
            <a:r>
              <a:rPr lang="en-US" sz="2800" smtClean="0"/>
              <a:t>op</a:t>
            </a:r>
            <a:r>
              <a:rPr lang="ru-RU" sz="2800" smtClean="0"/>
              <a:t>ями</a:t>
            </a:r>
            <a:r>
              <a:rPr lang="en-US" sz="2800" smtClean="0"/>
              <a:t> </a:t>
            </a:r>
            <a:endParaRPr lang="ru-RU" sz="2800" smtClean="0"/>
          </a:p>
          <a:p>
            <a:pPr eaLnBrk="1" hangingPunct="1">
              <a:defRPr/>
            </a:pPr>
            <a:r>
              <a:rPr lang="en-US" sz="2800" smtClean="0"/>
              <a:t>KHP npu</a:t>
            </a:r>
            <a:r>
              <a:rPr lang="ru-RU" sz="2800" smtClean="0"/>
              <a:t>н</a:t>
            </a:r>
            <a:r>
              <a:rPr lang="en-US" sz="2800" smtClean="0"/>
              <a:t>a</a:t>
            </a:r>
            <a:r>
              <a:rPr lang="ru-RU" sz="2800" smtClean="0"/>
              <a:t>дл</a:t>
            </a:r>
            <a:r>
              <a:rPr lang="en-US" sz="2800" smtClean="0"/>
              <a:t>e</a:t>
            </a:r>
            <a:r>
              <a:rPr lang="ru-RU" sz="2800" smtClean="0"/>
              <a:t>ж</a:t>
            </a:r>
            <a:r>
              <a:rPr lang="en-US" sz="2800" smtClean="0"/>
              <a:t>a</a:t>
            </a:r>
            <a:r>
              <a:rPr lang="ru-RU" sz="2800" smtClean="0"/>
              <a:t>т</a:t>
            </a:r>
            <a:r>
              <a:rPr lang="en-US" sz="2800" smtClean="0"/>
              <a:t> </a:t>
            </a:r>
            <a:r>
              <a:rPr lang="ru-RU" sz="2800" smtClean="0"/>
              <a:t>н</a:t>
            </a:r>
            <a:r>
              <a:rPr lang="en-US" sz="2800" smtClean="0"/>
              <a:t>ec</a:t>
            </a:r>
            <a:r>
              <a:rPr lang="ru-RU" sz="2800" smtClean="0"/>
              <a:t>к</a:t>
            </a:r>
            <a:r>
              <a:rPr lang="en-US" sz="2800" smtClean="0"/>
              <a:t>o</a:t>
            </a:r>
            <a:r>
              <a:rPr lang="ru-RU" sz="2800" smtClean="0"/>
              <a:t>льк</a:t>
            </a:r>
            <a:r>
              <a:rPr lang="en-US" sz="2800" smtClean="0"/>
              <a:t>o oc</a:t>
            </a:r>
            <a:r>
              <a:rPr lang="ru-RU" sz="2800" smtClean="0"/>
              <a:t>т</a:t>
            </a:r>
            <a:r>
              <a:rPr lang="en-US" sz="2800" smtClean="0"/>
              <a:t>po</a:t>
            </a:r>
            <a:r>
              <a:rPr lang="ru-RU" sz="2800" smtClean="0"/>
              <a:t>в</a:t>
            </a:r>
            <a:r>
              <a:rPr lang="en-US" sz="2800" smtClean="0"/>
              <a:t>o</a:t>
            </a:r>
            <a:r>
              <a:rPr lang="ru-RU" sz="2800" smtClean="0"/>
              <a:t>в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smtClean="0"/>
          </a:p>
        </p:txBody>
      </p:sp>
      <p:pic>
        <p:nvPicPr>
          <p:cNvPr id="6148" name="Picture 5" descr="500px-China_edcp_location_map_sv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1268413"/>
            <a:ext cx="4316413" cy="4824412"/>
          </a:xfr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4000" smtClean="0">
                <a:solidFill>
                  <a:srgbClr val="D86F5A"/>
                </a:solidFill>
              </a:rPr>
              <a:t>     Население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4038600" cy="4827587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/>
              <a:t>Китай является самой густонаселенной страной мира </a:t>
            </a:r>
          </a:p>
          <a:p>
            <a:pPr eaLnBrk="1" hangingPunct="1">
              <a:defRPr/>
            </a:pPr>
            <a:r>
              <a:rPr lang="ru-RU" sz="2400" smtClean="0"/>
              <a:t>население Китая составляет полных 20% населения мира </a:t>
            </a:r>
          </a:p>
          <a:p>
            <a:pPr eaLnBrk="1" hangingPunct="1">
              <a:defRPr/>
            </a:pPr>
            <a:r>
              <a:rPr lang="ru-RU" sz="2400" smtClean="0"/>
              <a:t>Каждый пятый человек на планете является жителем Китая</a:t>
            </a:r>
          </a:p>
          <a:p>
            <a:pPr eaLnBrk="1" hangingPunct="1">
              <a:defRPr/>
            </a:pPr>
            <a:r>
              <a:rPr lang="ru-RU" sz="2400" smtClean="0"/>
              <a:t>Общий коэффициент рождаемости Китае составляет 1,7 </a:t>
            </a:r>
          </a:p>
          <a:p>
            <a:pPr eaLnBrk="1" hangingPunct="1">
              <a:defRPr/>
            </a:pPr>
            <a:endParaRPr lang="ru-RU" sz="2400" smtClean="0"/>
          </a:p>
        </p:txBody>
      </p:sp>
      <p:pic>
        <p:nvPicPr>
          <p:cNvPr id="7172" name="Picture 7" descr="h_pO7KBuhUzWIdnDs42X308kG5cYoTtMAw_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0563" y="1557338"/>
            <a:ext cx="4464050" cy="4319587"/>
          </a:xfr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600" smtClean="0">
                <a:solidFill>
                  <a:srgbClr val="D86F5A"/>
                </a:solidFill>
              </a:rPr>
              <a:t>Политическое и экономическое положение Китая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sz="2800" smtClean="0"/>
              <a:t>Китай является социалистическим государством демократической диктатуры народа</a:t>
            </a:r>
            <a:r>
              <a:rPr lang="ru-RU" sz="2800" smtClean="0"/>
              <a:t> </a:t>
            </a:r>
          </a:p>
          <a:p>
            <a:pPr eaLnBrk="1" hangingPunct="1">
              <a:defRPr/>
            </a:pPr>
            <a:r>
              <a:rPr lang="uk-UA" sz="2800" smtClean="0"/>
              <a:t>Высший исполнительный орган власти - Госсовет КНР</a:t>
            </a:r>
            <a:r>
              <a:rPr lang="ru-RU" sz="2800" smtClean="0"/>
              <a:t> </a:t>
            </a:r>
          </a:p>
        </p:txBody>
      </p:sp>
      <p:pic>
        <p:nvPicPr>
          <p:cNvPr id="8196" name="Picture 5" descr="F200507221251480071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40200" y="1557338"/>
            <a:ext cx="4608513" cy="2466975"/>
          </a:xfrm>
          <a:noFill/>
        </p:spPr>
      </p:pic>
      <p:pic>
        <p:nvPicPr>
          <p:cNvPr id="8197" name="Picture 6" descr="china_5290_assig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4292600"/>
            <a:ext cx="4608513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4000" smtClean="0">
                <a:solidFill>
                  <a:srgbClr val="D86F5A"/>
                </a:solidFill>
              </a:rPr>
              <a:t>  Хозяйство и Природные ресурсы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052513"/>
            <a:ext cx="4038600" cy="4970462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/>
              <a:t>Китай принадлежит к числу наиболее богатых полезными ископаемыми стран </a:t>
            </a:r>
          </a:p>
          <a:p>
            <a:pPr eaLnBrk="1" hangingPunct="1">
              <a:defRPr/>
            </a:pPr>
            <a:r>
              <a:rPr lang="ru-RU" sz="2400" smtClean="0"/>
              <a:t>Здесь добывают: каменный уголь, нефть, магниевые и железные руды, вольфрам, медь, графит и олово</a:t>
            </a:r>
          </a:p>
          <a:p>
            <a:pPr eaLnBrk="1" hangingPunct="1">
              <a:defRPr/>
            </a:pPr>
            <a:r>
              <a:rPr lang="ru-RU" sz="2400" smtClean="0"/>
              <a:t>Сельское хозяйство Китая  является одним из  крупнейших в мире по масштабам производимой продукции </a:t>
            </a:r>
          </a:p>
          <a:p>
            <a:pPr eaLnBrk="1" hangingPunct="1">
              <a:defRPr/>
            </a:pPr>
            <a:endParaRPr lang="ru-RU" sz="2400" smtClean="0"/>
          </a:p>
        </p:txBody>
      </p:sp>
      <p:pic>
        <p:nvPicPr>
          <p:cNvPr id="9220" name="Picture 5" descr="s1_64377_3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1196975"/>
            <a:ext cx="4038600" cy="2573338"/>
          </a:xfrm>
          <a:noFill/>
        </p:spPr>
      </p:pic>
      <p:pic>
        <p:nvPicPr>
          <p:cNvPr id="9221" name="Picture 6" descr="1241073431_snimo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4005263"/>
            <a:ext cx="41052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4000" smtClean="0">
                <a:solidFill>
                  <a:srgbClr val="D86F5A"/>
                </a:solidFill>
              </a:rPr>
              <a:t>   Культура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620713"/>
            <a:ext cx="4038600" cy="5472112"/>
          </a:xfrm>
        </p:spPr>
        <p:txBody>
          <a:bodyPr/>
          <a:lstStyle/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r>
              <a:rPr lang="ru-RU" sz="2400" smtClean="0"/>
              <a:t>Китай - родина одной из наиболее древних и цивилизаций в мире, его история насчитывает около 5000 лет развития изобразительного искусства, философии и политики </a:t>
            </a:r>
          </a:p>
          <a:p>
            <a:pPr eaLnBrk="1" hangingPunct="1">
              <a:defRPr/>
            </a:pPr>
            <a:r>
              <a:rPr lang="ru-RU" sz="2400" smtClean="0"/>
              <a:t>известна такими столпами как конфуцианство и даосизм </a:t>
            </a:r>
          </a:p>
        </p:txBody>
      </p:sp>
      <p:pic>
        <p:nvPicPr>
          <p:cNvPr id="10244" name="Picture 5" descr="blog_issue_28020_127468729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16463" y="1125538"/>
            <a:ext cx="3887787" cy="2928937"/>
          </a:xfrm>
          <a:noFill/>
        </p:spPr>
      </p:pic>
      <p:pic>
        <p:nvPicPr>
          <p:cNvPr id="10245" name="Picture 6" descr="38044587_Lis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4149725"/>
            <a:ext cx="3887787" cy="224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D86F5A"/>
                </a:solidFill>
              </a:rPr>
              <a:t>Объекты всемирного наследия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  Из 38 объектов Всемирного наследия в Китае:</a:t>
            </a:r>
          </a:p>
          <a:p>
            <a:pPr eaLnBrk="1" hangingPunct="1">
              <a:defRPr/>
            </a:pPr>
            <a:r>
              <a:rPr lang="ru-RU" sz="2800" dirty="0" smtClean="0"/>
              <a:t>27 культурных объектов</a:t>
            </a:r>
          </a:p>
          <a:p>
            <a:pPr eaLnBrk="1" hangingPunct="1">
              <a:defRPr/>
            </a:pPr>
            <a:r>
              <a:rPr lang="ru-RU" sz="2800" dirty="0" smtClean="0"/>
              <a:t>7 природных объектов</a:t>
            </a:r>
          </a:p>
          <a:p>
            <a:pPr eaLnBrk="1" hangingPunct="1">
              <a:defRPr/>
            </a:pPr>
            <a:r>
              <a:rPr lang="ru-RU" sz="2800" dirty="0" smtClean="0"/>
              <a:t>4 объекта смешанного типа</a:t>
            </a:r>
          </a:p>
          <a:p>
            <a:pPr eaLnBrk="1" hangingPunct="1">
              <a:defRPr/>
            </a:pPr>
            <a:endParaRPr lang="ru-RU" sz="2800" dirty="0" smtClean="0"/>
          </a:p>
        </p:txBody>
      </p:sp>
      <p:pic>
        <p:nvPicPr>
          <p:cNvPr id="11268" name="Picture 7" descr="__2____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1773238"/>
            <a:ext cx="4038600" cy="4103687"/>
          </a:xfr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зрез">
  <a:themeElements>
    <a:clrScheme name="Разрез 10">
      <a:dk1>
        <a:srgbClr val="8C0000"/>
      </a:dk1>
      <a:lt1>
        <a:srgbClr val="FFFFFF"/>
      </a:lt1>
      <a:dk2>
        <a:srgbClr val="D60000"/>
      </a:dk2>
      <a:lt2>
        <a:srgbClr val="FFFFCC"/>
      </a:lt2>
      <a:accent1>
        <a:srgbClr val="FF3300"/>
      </a:accent1>
      <a:accent2>
        <a:srgbClr val="BE7960"/>
      </a:accent2>
      <a:accent3>
        <a:srgbClr val="E8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10">
        <a:dk1>
          <a:srgbClr val="8C0000"/>
        </a:dk1>
        <a:lt1>
          <a:srgbClr val="FFFFFF"/>
        </a:lt1>
        <a:dk2>
          <a:srgbClr val="D6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E8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Slit</Template>
  <TotalTime>187</TotalTime>
  <Words>362</Words>
  <Application>Microsoft Office PowerPoint</Application>
  <PresentationFormat>Экран (4:3)</PresentationFormat>
  <Paragraphs>45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Разрез</vt:lpstr>
      <vt:lpstr>Китайская Народная Республика</vt:lpstr>
      <vt:lpstr>Краткие сведения</vt:lpstr>
      <vt:lpstr>    История</vt:lpstr>
      <vt:lpstr>  Географическое положение</vt:lpstr>
      <vt:lpstr>     Население</vt:lpstr>
      <vt:lpstr>Политическое и экономическое положение Китая</vt:lpstr>
      <vt:lpstr>  Хозяйство и Природные ресурсы</vt:lpstr>
      <vt:lpstr>   Культура</vt:lpstr>
      <vt:lpstr>Объекты всемирного наследия</vt:lpstr>
      <vt:lpstr>Слайд 10</vt:lpstr>
      <vt:lpstr>Слайд 11</vt:lpstr>
      <vt:lpstr>Слайд 12</vt:lpstr>
      <vt:lpstr>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Китайская Народная Республика</dc:title>
  <dc:creator>КСЮХА</dc:creator>
  <cp:lastModifiedBy>Admin</cp:lastModifiedBy>
  <cp:revision>11</cp:revision>
  <dcterms:created xsi:type="dcterms:W3CDTF">2010-12-16T18:40:58Z</dcterms:created>
  <dcterms:modified xsi:type="dcterms:W3CDTF">2012-07-04T19:11:58Z</dcterms:modified>
</cp:coreProperties>
</file>